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21"/>
  </p:notesMasterIdLst>
  <p:sldIdLst>
    <p:sldId id="256" r:id="rId2"/>
    <p:sldId id="265" r:id="rId3"/>
    <p:sldId id="271" r:id="rId4"/>
    <p:sldId id="292" r:id="rId5"/>
    <p:sldId id="266" r:id="rId6"/>
    <p:sldId id="290" r:id="rId7"/>
    <p:sldId id="267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1" r:id="rId17"/>
    <p:sldId id="274" r:id="rId18"/>
    <p:sldId id="260" r:id="rId19"/>
    <p:sldId id="258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napToObjects="1">
      <p:cViewPr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2015.07.22.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2015.07.22.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2015.07.22.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2015.07.22.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2015.07.22.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2015.07.22.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2015.07.22.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2015.07.22.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2015.07.22.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416824" cy="4608512"/>
          </a:xfrm>
        </p:spPr>
        <p:txBody>
          <a:bodyPr/>
          <a:lstStyle/>
          <a:p>
            <a:r>
              <a:rPr lang="hu-HU" sz="2800" dirty="0" smtClean="0"/>
              <a:t>A Nyírség vízháztartása</a:t>
            </a:r>
            <a:br>
              <a:rPr lang="hu-HU" sz="2800" dirty="0" smtClean="0"/>
            </a:b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000" dirty="0" smtClean="0"/>
              <a:t>speciális területi FÓRUM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 smtClean="0"/>
              <a:t>Felszín alatti vizektől függő ökoszisztémák (FAVÖKO) állapota a Nyírségben</a:t>
            </a:r>
            <a:br>
              <a:rPr lang="hu-HU" sz="2800" dirty="0" smtClean="0"/>
            </a:b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	</a:t>
            </a:r>
            <a:r>
              <a:rPr lang="hu-HU" sz="1400" cap="none" dirty="0" err="1" smtClean="0"/>
              <a:t>Lesku</a:t>
            </a:r>
            <a:r>
              <a:rPr lang="hu-HU" sz="1400" cap="none" dirty="0" smtClean="0"/>
              <a:t> Balázs</a:t>
            </a:r>
            <a:br>
              <a:rPr lang="hu-HU" sz="1400" cap="none" dirty="0" smtClean="0"/>
            </a:br>
            <a:r>
              <a:rPr lang="hu-HU" sz="1400" cap="none" dirty="0" smtClean="0"/>
              <a:t>	Hortobágyi Nemzeti Park Igazgatóság</a:t>
            </a:r>
            <a:endParaRPr lang="hu-HU" sz="1400" cap="none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 descr="https://www.fetivizig.hu/WEB/FETIKOVIZIG/VIZIGINFO_Start.nsf/fetivizig-logo-80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85" y="5229200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1" descr="HNPIújLogó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20" y="3645024"/>
            <a:ext cx="619639" cy="61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46" y="1863725"/>
            <a:ext cx="5683251" cy="4262438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Égerlápok,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égeresek</a:t>
            </a:r>
            <a:endParaRPr lang="hu-HU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cap="none" dirty="0" smtClean="0"/>
              <a:t>Nyírségi élőhelyek</a:t>
            </a:r>
            <a:br>
              <a:rPr lang="hu-HU" cap="none" dirty="0" smtClean="0"/>
            </a:br>
            <a:r>
              <a:rPr lang="hu-HU" cap="none" dirty="0" smtClean="0"/>
              <a:t>Láperdők</a:t>
            </a:r>
            <a:endParaRPr lang="hu-HU" cap="none" dirty="0"/>
          </a:p>
        </p:txBody>
      </p:sp>
    </p:spTree>
    <p:extLst>
      <p:ext uri="{BB962C8B-B14F-4D97-AF65-F5344CB8AC3E}">
        <p14:creationId xmlns:p14="http://schemas.microsoft.com/office/powerpoint/2010/main" val="412041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932" y="2420888"/>
            <a:ext cx="6262039" cy="4137877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Keményfaligetek</a:t>
            </a: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cap="none" dirty="0" smtClean="0"/>
              <a:t>Nyírségi élőhelyek</a:t>
            </a:r>
            <a:br>
              <a:rPr lang="hu-HU" cap="none" dirty="0" smtClean="0"/>
            </a:br>
            <a:r>
              <a:rPr lang="hu-HU" cap="none" dirty="0" smtClean="0"/>
              <a:t>Erdők</a:t>
            </a:r>
            <a:endParaRPr lang="hu-HU" cap="none" dirty="0"/>
          </a:p>
        </p:txBody>
      </p:sp>
    </p:spTree>
    <p:extLst>
      <p:ext uri="{BB962C8B-B14F-4D97-AF65-F5344CB8AC3E}">
        <p14:creationId xmlns:p14="http://schemas.microsoft.com/office/powerpoint/2010/main" val="388603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53" y="1887122"/>
            <a:ext cx="3003244" cy="4691063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Gyöngyvirágos-tölgyesek</a:t>
            </a:r>
          </a:p>
          <a:p>
            <a:pPr lvl="1"/>
            <a:endParaRPr lang="hu-H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Gyertyános-tölgyesek</a:t>
            </a: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cap="none" dirty="0" smtClean="0"/>
              <a:t>Nyírségi élőhelyek</a:t>
            </a:r>
            <a:br>
              <a:rPr lang="hu-HU" cap="none" dirty="0" smtClean="0"/>
            </a:br>
            <a:r>
              <a:rPr lang="hu-HU" cap="none" dirty="0" smtClean="0"/>
              <a:t>Erdők</a:t>
            </a:r>
            <a:endParaRPr lang="hu-HU" cap="none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65209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6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908720"/>
            <a:ext cx="5205998" cy="3388171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Pusztai tölgyesek</a:t>
            </a:r>
          </a:p>
          <a:p>
            <a:pPr lvl="1"/>
            <a:endParaRPr lang="hu-H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Erdőssztyep rétek, erdőssztyep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komplexek</a:t>
            </a: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cap="none" dirty="0" smtClean="0"/>
              <a:t>Nyírségi élőhelyek</a:t>
            </a:r>
            <a:br>
              <a:rPr lang="hu-HU" cap="none" dirty="0" smtClean="0"/>
            </a:br>
            <a:r>
              <a:rPr lang="hu-HU" cap="none" dirty="0" smtClean="0"/>
              <a:t>Erdők, erdőssztyepek</a:t>
            </a:r>
            <a:endParaRPr lang="hu-HU" cap="none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7" y="3140968"/>
            <a:ext cx="5076998" cy="328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5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348880"/>
            <a:ext cx="6226425" cy="4032448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Homoki legelők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Homoki sztyeprétek</a:t>
            </a: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cap="none" dirty="0" smtClean="0"/>
              <a:t>Nyírségi élőhelyek</a:t>
            </a:r>
            <a:br>
              <a:rPr lang="hu-HU" cap="none" dirty="0" smtClean="0"/>
            </a:br>
            <a:r>
              <a:rPr lang="hu-HU" cap="none" dirty="0" smtClean="0"/>
              <a:t>Homoki gyepek, erdőssztyepek</a:t>
            </a:r>
            <a:endParaRPr lang="hu-HU" cap="none" dirty="0"/>
          </a:p>
        </p:txBody>
      </p:sp>
    </p:spTree>
    <p:extLst>
      <p:ext uri="{BB962C8B-B14F-4D97-AF65-F5344CB8AC3E}">
        <p14:creationId xmlns:p14="http://schemas.microsoft.com/office/powerpoint/2010/main" val="214601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96752"/>
            <a:ext cx="4186808" cy="3140106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Szikes tavak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Szikes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mocsarak</a:t>
            </a:r>
          </a:p>
          <a:p>
            <a:pPr lvl="1"/>
            <a:endParaRPr lang="hu-HU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Szikes gyepek</a:t>
            </a: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Víztározók</a:t>
            </a: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cap="none" dirty="0" smtClean="0"/>
              <a:t>Nyírségi élőhelyek</a:t>
            </a:r>
            <a:br>
              <a:rPr lang="hu-HU" cap="none" dirty="0" smtClean="0"/>
            </a:br>
            <a:r>
              <a:rPr lang="hu-HU" cap="none" dirty="0" smtClean="0"/>
              <a:t>Szikes tavak, szikes gyepek</a:t>
            </a:r>
            <a:endParaRPr lang="hu-HU" cap="none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17032"/>
            <a:ext cx="4329445" cy="279537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425" y="3539643"/>
            <a:ext cx="1952236" cy="299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9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56992"/>
            <a:ext cx="4402832" cy="3302123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Hajdani vízfolyások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Teljesen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mesterséges medrű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csatornák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400" i="1" dirty="0"/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cap="none" dirty="0" smtClean="0"/>
              <a:t>Nyírségi élőhelyek</a:t>
            </a:r>
            <a:br>
              <a:rPr lang="hu-HU" cap="none" dirty="0" smtClean="0"/>
            </a:br>
            <a:r>
              <a:rPr lang="hu-HU" cap="none" dirty="0" smtClean="0"/>
              <a:t>Csatornák</a:t>
            </a:r>
            <a:endParaRPr lang="hu-HU" cap="none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76672"/>
            <a:ext cx="412845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4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Bullet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Point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lvl="1"/>
            <a:r>
              <a:rPr lang="hu-HU" sz="1400" dirty="0" err="1"/>
              <a:t>Lorem</a:t>
            </a:r>
            <a:r>
              <a:rPr lang="hu-HU" sz="1400" dirty="0"/>
              <a:t> </a:t>
            </a:r>
            <a:r>
              <a:rPr lang="hu-HU" sz="1400" dirty="0" err="1"/>
              <a:t>ipsum</a:t>
            </a:r>
            <a:r>
              <a:rPr lang="hu-HU" sz="1400" dirty="0"/>
              <a:t> </a:t>
            </a:r>
            <a:r>
              <a:rPr lang="hu-HU" sz="1400" dirty="0" err="1"/>
              <a:t>dolor</a:t>
            </a:r>
            <a:r>
              <a:rPr lang="hu-HU" sz="1400" dirty="0"/>
              <a:t> </a:t>
            </a:r>
            <a:r>
              <a:rPr lang="hu-HU" sz="1400" dirty="0" err="1"/>
              <a:t>sit</a:t>
            </a:r>
            <a:r>
              <a:rPr lang="hu-HU" sz="1400" dirty="0"/>
              <a:t> </a:t>
            </a:r>
            <a:r>
              <a:rPr lang="hu-HU" sz="1400" dirty="0" err="1"/>
              <a:t>amet</a:t>
            </a:r>
            <a:r>
              <a:rPr lang="hu-HU" sz="1400" dirty="0"/>
              <a:t>, </a:t>
            </a:r>
            <a:r>
              <a:rPr lang="hu-HU" sz="1400" dirty="0" err="1"/>
              <a:t>consectetur</a:t>
            </a:r>
            <a:r>
              <a:rPr lang="hu-HU" sz="1400" dirty="0"/>
              <a:t> </a:t>
            </a:r>
            <a:r>
              <a:rPr lang="hu-HU" sz="1400" dirty="0" err="1"/>
              <a:t>adipiscing</a:t>
            </a:r>
            <a:r>
              <a:rPr lang="hu-HU" sz="1400" dirty="0"/>
              <a:t> elit. </a:t>
            </a:r>
            <a:r>
              <a:rPr lang="hu-HU" sz="1400" dirty="0" err="1"/>
              <a:t>Curabitur</a:t>
            </a:r>
            <a:r>
              <a:rPr lang="hu-HU" sz="1400" dirty="0"/>
              <a:t> </a:t>
            </a:r>
            <a:r>
              <a:rPr lang="hu-HU" sz="1400" dirty="0" err="1"/>
              <a:t>nec</a:t>
            </a:r>
            <a:r>
              <a:rPr lang="hu-HU" sz="1400" dirty="0"/>
              <a:t> </a:t>
            </a:r>
            <a:r>
              <a:rPr lang="hu-HU" sz="1400" dirty="0" err="1"/>
              <a:t>nisi</a:t>
            </a:r>
            <a:r>
              <a:rPr lang="hu-HU" sz="1400" dirty="0"/>
              <a:t> </a:t>
            </a:r>
            <a:r>
              <a:rPr lang="hu-HU" sz="1400" dirty="0" err="1"/>
              <a:t>vestibulum</a:t>
            </a:r>
            <a:r>
              <a:rPr lang="hu-HU" sz="1400" dirty="0"/>
              <a:t>, </a:t>
            </a:r>
            <a:r>
              <a:rPr lang="hu-HU" sz="1400" dirty="0" err="1"/>
              <a:t>interdum</a:t>
            </a:r>
            <a:r>
              <a:rPr lang="hu-HU" sz="1400" dirty="0"/>
              <a:t> </a:t>
            </a:r>
            <a:r>
              <a:rPr lang="hu-HU" sz="1400" dirty="0" err="1"/>
              <a:t>leo</a:t>
            </a:r>
            <a:r>
              <a:rPr lang="hu-HU" sz="1400" dirty="0"/>
              <a:t> vitae, </a:t>
            </a:r>
            <a:r>
              <a:rPr lang="hu-HU" sz="1400" dirty="0" err="1"/>
              <a:t>consequat</a:t>
            </a:r>
            <a:r>
              <a:rPr lang="hu-HU" sz="1400" dirty="0"/>
              <a:t> </a:t>
            </a:r>
            <a:r>
              <a:rPr lang="hu-HU" sz="1400" dirty="0" err="1"/>
              <a:t>ligula</a:t>
            </a:r>
            <a:r>
              <a:rPr lang="hu-HU" sz="1400" dirty="0"/>
              <a:t>. </a:t>
            </a:r>
            <a:r>
              <a:rPr lang="hu-HU" sz="1400" dirty="0" err="1"/>
              <a:t>Mauris</a:t>
            </a:r>
            <a:r>
              <a:rPr lang="hu-HU" sz="1400" dirty="0"/>
              <a:t> </a:t>
            </a:r>
            <a:r>
              <a:rPr lang="hu-HU" sz="1400" dirty="0" err="1"/>
              <a:t>ultrices</a:t>
            </a:r>
            <a:r>
              <a:rPr lang="hu-HU" sz="1400" dirty="0"/>
              <a:t> elit vitae </a:t>
            </a:r>
            <a:r>
              <a:rPr lang="hu-HU" sz="1400" dirty="0" err="1"/>
              <a:t>metus</a:t>
            </a:r>
            <a:r>
              <a:rPr lang="hu-HU" sz="1400" dirty="0"/>
              <a:t> </a:t>
            </a:r>
            <a:r>
              <a:rPr lang="hu-HU" sz="1400" dirty="0" err="1"/>
              <a:t>pellentesque</a:t>
            </a:r>
            <a:r>
              <a:rPr lang="hu-HU" sz="1400" dirty="0"/>
              <a:t>, </a:t>
            </a:r>
            <a:r>
              <a:rPr lang="hu-HU" sz="1400" dirty="0" err="1"/>
              <a:t>sit</a:t>
            </a:r>
            <a:r>
              <a:rPr lang="hu-HU" sz="1400" dirty="0"/>
              <a:t> </a:t>
            </a:r>
            <a:r>
              <a:rPr lang="hu-HU" sz="1400" dirty="0" err="1"/>
              <a:t>amet</a:t>
            </a:r>
            <a:r>
              <a:rPr lang="hu-HU" sz="1400" dirty="0"/>
              <a:t> </a:t>
            </a:r>
            <a:r>
              <a:rPr lang="hu-HU" sz="1400" dirty="0" err="1"/>
              <a:t>vulputate</a:t>
            </a:r>
            <a:r>
              <a:rPr lang="hu-HU" sz="1400" dirty="0"/>
              <a:t> </a:t>
            </a:r>
            <a:r>
              <a:rPr lang="hu-HU" sz="1400" dirty="0" err="1"/>
              <a:t>nisl</a:t>
            </a:r>
            <a:r>
              <a:rPr lang="hu-HU" sz="1400" dirty="0"/>
              <a:t> </a:t>
            </a:r>
            <a:r>
              <a:rPr lang="hu-HU" sz="1400" dirty="0" err="1"/>
              <a:t>commodo</a:t>
            </a:r>
            <a:r>
              <a:rPr lang="hu-HU" sz="14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Bullet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Point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</a:t>
            </a:r>
          </a:p>
          <a:p>
            <a:pPr lvl="1"/>
            <a:r>
              <a:rPr lang="hu-HU" sz="1400" i="1" dirty="0" err="1"/>
              <a:t>Quat</a:t>
            </a:r>
            <a:r>
              <a:rPr lang="hu-HU" sz="1400" i="1" dirty="0"/>
              <a:t> </a:t>
            </a:r>
            <a:r>
              <a:rPr lang="hu-HU" sz="1400" i="1" dirty="0" err="1"/>
              <a:t>ligula</a:t>
            </a:r>
            <a:r>
              <a:rPr lang="hu-HU" sz="1400" i="1" dirty="0"/>
              <a:t>. </a:t>
            </a:r>
            <a:r>
              <a:rPr lang="hu-HU" sz="1400" i="1" dirty="0" err="1"/>
              <a:t>Mauris</a:t>
            </a:r>
            <a:r>
              <a:rPr lang="hu-HU" sz="1400" i="1" dirty="0"/>
              <a:t> </a:t>
            </a:r>
            <a:r>
              <a:rPr lang="hu-HU" sz="1400" i="1" dirty="0" err="1"/>
              <a:t>ultrices</a:t>
            </a:r>
            <a:r>
              <a:rPr lang="hu-HU" sz="1400" i="1" dirty="0"/>
              <a:t> elit vitae </a:t>
            </a:r>
            <a:r>
              <a:rPr lang="hu-HU" sz="1400" i="1" dirty="0" err="1"/>
              <a:t>metus</a:t>
            </a:r>
            <a:r>
              <a:rPr lang="hu-HU" sz="1400" i="1" dirty="0"/>
              <a:t> </a:t>
            </a:r>
            <a:r>
              <a:rPr lang="hu-HU" sz="1400" i="1" dirty="0" err="1"/>
              <a:t>pellentesque</a:t>
            </a:r>
            <a:endParaRPr lang="hu-HU" sz="1400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Bullet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Point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3</a:t>
            </a:r>
          </a:p>
          <a:p>
            <a:pPr lvl="1"/>
            <a:r>
              <a:rPr lang="hu-HU" sz="1400" cap="all" dirty="0" err="1"/>
              <a:t>Quat</a:t>
            </a:r>
            <a:r>
              <a:rPr lang="hu-HU" sz="1400" cap="all" dirty="0"/>
              <a:t> </a:t>
            </a:r>
            <a:r>
              <a:rPr lang="hu-HU" sz="1400" cap="all" dirty="0" err="1"/>
              <a:t>LiguLa</a:t>
            </a:r>
            <a:r>
              <a:rPr lang="hu-HU" sz="1400" cap="all" dirty="0"/>
              <a:t>. </a:t>
            </a:r>
            <a:r>
              <a:rPr lang="hu-HU" sz="1400" cap="all" dirty="0" err="1"/>
              <a:t>Mauris</a:t>
            </a:r>
            <a:r>
              <a:rPr lang="hu-HU" sz="1400" cap="all" dirty="0"/>
              <a:t> </a:t>
            </a:r>
            <a:r>
              <a:rPr lang="hu-HU" sz="1400" cap="all" dirty="0" err="1"/>
              <a:t>uLtriCes</a:t>
            </a:r>
            <a:r>
              <a:rPr lang="hu-HU" sz="1400" cap="all" dirty="0"/>
              <a:t> </a:t>
            </a:r>
            <a:r>
              <a:rPr lang="hu-HU" sz="1400" cap="all" dirty="0" err="1"/>
              <a:t>eLit</a:t>
            </a:r>
            <a:r>
              <a:rPr lang="hu-HU" sz="1400" cap="all" dirty="0"/>
              <a:t> vitae </a:t>
            </a:r>
            <a:r>
              <a:rPr lang="hu-HU" sz="1400" cap="all" dirty="0" err="1"/>
              <a:t>Metus</a:t>
            </a:r>
            <a:r>
              <a:rPr lang="hu-HU" sz="1400" cap="all" dirty="0"/>
              <a:t> </a:t>
            </a:r>
            <a:r>
              <a:rPr lang="hu-HU" sz="1400" cap="all" dirty="0" err="1"/>
              <a:t>pellentesque</a:t>
            </a:r>
            <a:r>
              <a:rPr lang="hu-HU" sz="1400" cap="all" dirty="0"/>
              <a:t> </a:t>
            </a:r>
          </a:p>
          <a:p>
            <a:pPr lvl="1"/>
            <a:r>
              <a:rPr lang="hu-HU" sz="1400" dirty="0" err="1"/>
              <a:t>Mauris</a:t>
            </a:r>
            <a:r>
              <a:rPr lang="hu-HU" sz="1400" dirty="0"/>
              <a:t> </a:t>
            </a:r>
            <a:r>
              <a:rPr lang="hu-HU" sz="1400" dirty="0" err="1"/>
              <a:t>ultrices</a:t>
            </a:r>
            <a:r>
              <a:rPr lang="hu-HU" sz="1400" dirty="0"/>
              <a:t> elit vitae </a:t>
            </a:r>
            <a:r>
              <a:rPr lang="hu-HU" sz="1400" dirty="0" err="1"/>
              <a:t>metus</a:t>
            </a:r>
            <a:r>
              <a:rPr lang="hu-HU" sz="1400" dirty="0"/>
              <a:t> </a:t>
            </a:r>
            <a:r>
              <a:rPr lang="hu-HU" sz="1400" dirty="0" err="1"/>
              <a:t>pellentesque</a:t>
            </a:r>
            <a:r>
              <a:rPr lang="hu-HU" sz="1400" dirty="0"/>
              <a:t>, </a:t>
            </a:r>
            <a:r>
              <a:rPr lang="hu-HU" sz="1400" dirty="0" err="1"/>
              <a:t>sit</a:t>
            </a:r>
            <a:r>
              <a:rPr lang="hu-HU" sz="1400" dirty="0"/>
              <a:t> </a:t>
            </a:r>
            <a:r>
              <a:rPr lang="hu-HU" sz="1400" dirty="0" err="1"/>
              <a:t>amet</a:t>
            </a:r>
            <a:endParaRPr lang="hu-HU" sz="1400" dirty="0"/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cap="none" dirty="0" smtClean="0"/>
              <a:t>dia címsor</a:t>
            </a:r>
            <a:endParaRPr lang="hu-HU" cap="none" dirty="0"/>
          </a:p>
        </p:txBody>
      </p:sp>
    </p:spTree>
    <p:extLst>
      <p:ext uri="{BB962C8B-B14F-4D97-AF65-F5344CB8AC3E}">
        <p14:creationId xmlns:p14="http://schemas.microsoft.com/office/powerpoint/2010/main" val="3081672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6622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71800" y="1412776"/>
            <a:ext cx="4419600" cy="1440160"/>
          </a:xfrm>
        </p:spPr>
        <p:txBody>
          <a:bodyPr/>
          <a:lstStyle/>
          <a:p>
            <a:r>
              <a:rPr lang="hu-HU" dirty="0" smtClean="0"/>
              <a:t>KÖSZÖNÖM </a:t>
            </a:r>
            <a:br>
              <a:rPr lang="hu-HU" dirty="0" smtClean="0"/>
            </a:br>
            <a:r>
              <a:rPr lang="hu-HU" dirty="0" smtClean="0"/>
              <a:t>A FIGYELMET!</a:t>
            </a:r>
            <a:endParaRPr lang="hu-H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 descr="https://www.fetivizig.hu/WEB/FETIKOVIZIG/VIZIGINFO_Start.nsf/fetivizig-logo-80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270361"/>
            <a:ext cx="514350" cy="514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cap="none" dirty="0" smtClean="0"/>
              <a:t>A Nyírség kistájai</a:t>
            </a:r>
            <a:endParaRPr lang="hu-HU" cap="non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703" y="1213852"/>
            <a:ext cx="2293620" cy="322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46" y="4437112"/>
            <a:ext cx="2583180" cy="230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53" y="940296"/>
            <a:ext cx="159258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953" y="48801"/>
            <a:ext cx="217932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09937"/>
            <a:ext cx="2583180" cy="227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 helye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0380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622" y="440110"/>
            <a:ext cx="5891356" cy="6157368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cap="none" dirty="0" smtClean="0"/>
              <a:t>A Nyírség kistájai</a:t>
            </a:r>
            <a:endParaRPr lang="hu-HU" cap="none" dirty="0"/>
          </a:p>
        </p:txBody>
      </p:sp>
      <p:sp>
        <p:nvSpPr>
          <p:cNvPr id="6" name="Jobbra nyíl 5"/>
          <p:cNvSpPr/>
          <p:nvPr/>
        </p:nvSpPr>
        <p:spPr>
          <a:xfrm>
            <a:off x="2963276" y="2996952"/>
            <a:ext cx="978408" cy="4846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Lefelé nyíl 7"/>
          <p:cNvSpPr/>
          <p:nvPr/>
        </p:nvSpPr>
        <p:spPr>
          <a:xfrm>
            <a:off x="4860032" y="1190401"/>
            <a:ext cx="484632" cy="97840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Balra nyíl 8"/>
          <p:cNvSpPr/>
          <p:nvPr/>
        </p:nvSpPr>
        <p:spPr>
          <a:xfrm>
            <a:off x="6501364" y="1663192"/>
            <a:ext cx="978408" cy="48463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Balra nyíl 9"/>
          <p:cNvSpPr/>
          <p:nvPr/>
        </p:nvSpPr>
        <p:spPr>
          <a:xfrm>
            <a:off x="7164288" y="3356992"/>
            <a:ext cx="978408" cy="48463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Felfelé nyíl 10"/>
          <p:cNvSpPr/>
          <p:nvPr/>
        </p:nvSpPr>
        <p:spPr>
          <a:xfrm>
            <a:off x="5508104" y="5636959"/>
            <a:ext cx="484632" cy="978408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299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16812"/>
            <a:ext cx="5111750" cy="3310948"/>
          </a:xfr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864096"/>
          </a:xfrm>
        </p:spPr>
        <p:txBody>
          <a:bodyPr>
            <a:normAutofit/>
          </a:bodyPr>
          <a:lstStyle/>
          <a:p>
            <a:r>
              <a:rPr lang="hu-HU" cap="none" dirty="0" smtClean="0"/>
              <a:t>Mozaikos </a:t>
            </a:r>
            <a:r>
              <a:rPr lang="hu-HU" cap="none" dirty="0" err="1" smtClean="0"/>
              <a:t>tájszerlkezet</a:t>
            </a:r>
            <a:r>
              <a:rPr lang="hu-HU" cap="none" dirty="0" smtClean="0"/>
              <a:t> – </a:t>
            </a:r>
            <a:r>
              <a:rPr lang="hu-HU" cap="none" dirty="0" err="1" smtClean="0"/>
              <a:t>mozaikos</a:t>
            </a:r>
            <a:r>
              <a:rPr lang="hu-HU" cap="none" dirty="0" smtClean="0"/>
              <a:t> vegetáció</a:t>
            </a:r>
            <a:endParaRPr lang="hu-HU" cap="none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405" y="3395756"/>
            <a:ext cx="4926899" cy="3260999"/>
          </a:xfrm>
          <a:prstGeom prst="rect">
            <a:avLst/>
          </a:prstGeom>
        </p:spPr>
      </p:pic>
      <p:sp>
        <p:nvSpPr>
          <p:cNvPr id="7" name="Szöveg helye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9317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508387" cy="864096"/>
          </a:xfrm>
        </p:spPr>
        <p:txBody>
          <a:bodyPr/>
          <a:lstStyle/>
          <a:p>
            <a:r>
              <a:rPr lang="hu-HU" cap="none" dirty="0" smtClean="0"/>
              <a:t>Tájléptékű vegetációs változások</a:t>
            </a:r>
            <a:endParaRPr lang="hu-HU" cap="none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0928"/>
            <a:ext cx="8723059" cy="2126964"/>
          </a:xfrm>
        </p:spPr>
      </p:pic>
      <p:sp>
        <p:nvSpPr>
          <p:cNvPr id="8" name="Szöveg helye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380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404664"/>
            <a:ext cx="5111750" cy="3833812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Természetes édesvizű tavak, mocsarak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Víztározók</a:t>
            </a: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Úszólápok</a:t>
            </a: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cap="none" dirty="0" smtClean="0"/>
              <a:t>Nyírségi élőhelyek</a:t>
            </a:r>
            <a:br>
              <a:rPr lang="hu-HU" cap="none" dirty="0" smtClean="0"/>
            </a:br>
            <a:r>
              <a:rPr lang="hu-HU" cap="none" dirty="0" smtClean="0"/>
              <a:t>Tavak, mocsarak</a:t>
            </a:r>
            <a:endParaRPr lang="hu-HU" cap="none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052760"/>
            <a:ext cx="2297239" cy="352229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4860032" cy="314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1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80013"/>
            <a:ext cx="6448014" cy="4176464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Zsombékosok, </a:t>
            </a:r>
            <a:r>
              <a:rPr lang="hu-HU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magassásrétek</a:t>
            </a:r>
            <a:endParaRPr lang="hu-HU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cap="none" dirty="0" smtClean="0"/>
              <a:t>Nyírségi élőhelyek</a:t>
            </a:r>
            <a:br>
              <a:rPr lang="hu-HU" cap="none" dirty="0" smtClean="0"/>
            </a:br>
            <a:r>
              <a:rPr lang="hu-HU" cap="none" dirty="0" smtClean="0"/>
              <a:t>Lápok</a:t>
            </a:r>
            <a:endParaRPr lang="hu-HU" cap="none" dirty="0"/>
          </a:p>
        </p:txBody>
      </p:sp>
    </p:spTree>
    <p:extLst>
      <p:ext uri="{BB962C8B-B14F-4D97-AF65-F5344CB8AC3E}">
        <p14:creationId xmlns:p14="http://schemas.microsoft.com/office/powerpoint/2010/main" val="380380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71" y="260648"/>
            <a:ext cx="4428083" cy="2868128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Láprétek, üde gyepek</a:t>
            </a:r>
          </a:p>
          <a:p>
            <a:pPr lvl="1"/>
            <a:endParaRPr lang="hu-H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Lápi </a:t>
            </a:r>
            <a:r>
              <a:rPr lang="hu-HU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magaskórósok</a:t>
            </a: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hu-HU" sz="1400" dirty="0"/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cap="none" dirty="0" smtClean="0"/>
              <a:t>Nyírségi élőhelyek</a:t>
            </a:r>
            <a:br>
              <a:rPr lang="hu-HU" cap="none" dirty="0" smtClean="0"/>
            </a:br>
            <a:r>
              <a:rPr lang="hu-HU" cap="none" dirty="0" smtClean="0"/>
              <a:t>Lápok</a:t>
            </a:r>
            <a:endParaRPr lang="hu-HU" cap="none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23" y="4280603"/>
            <a:ext cx="3472915" cy="224945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80" y="2996952"/>
            <a:ext cx="4355976" cy="290571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727927"/>
            <a:ext cx="2576865" cy="398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9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86" y="138492"/>
            <a:ext cx="2643795" cy="4104456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Fűzlápok</a:t>
            </a:r>
          </a:p>
          <a:p>
            <a:pPr lvl="1"/>
            <a:endParaRPr lang="hu-H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Nyírlápok</a:t>
            </a: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cap="none" dirty="0" smtClean="0"/>
              <a:t>Nyírségi élőhelyek</a:t>
            </a:r>
            <a:br>
              <a:rPr lang="hu-HU" cap="none" dirty="0" smtClean="0"/>
            </a:br>
            <a:r>
              <a:rPr lang="hu-HU" cap="none" dirty="0" smtClean="0"/>
              <a:t>Láperdők</a:t>
            </a:r>
            <a:endParaRPr lang="hu-HU" cap="none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771" y="4358276"/>
            <a:ext cx="3583009" cy="232574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80928"/>
            <a:ext cx="4775726" cy="315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9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</TotalTime>
  <Words>162</Words>
  <Application>Microsoft Office PowerPoint</Application>
  <PresentationFormat>Diavetítés a képernyőre (4:3 oldalarány)</PresentationFormat>
  <Paragraphs>62</Paragraphs>
  <Slides>19</Slides>
  <Notes>2</Notes>
  <HiddenSlides>2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0" baseType="lpstr">
      <vt:lpstr>Office-téma</vt:lpstr>
      <vt:lpstr>A Nyírség vízháztartása  speciális területi FÓRUM  Felszín alatti vizektől függő ökoszisztémák (FAVÖKO) állapota a Nyírségben   Lesku Balázs  Hortobágyi Nemzeti Park Igazgatóság</vt:lpstr>
      <vt:lpstr>A Nyírség kistájai</vt:lpstr>
      <vt:lpstr>A Nyírség kistájai</vt:lpstr>
      <vt:lpstr>Mozaikos tájszerlkezet – mozaikos vegetáció</vt:lpstr>
      <vt:lpstr>Tájléptékű vegetációs változások</vt:lpstr>
      <vt:lpstr>Nyírségi élőhelyek Tavak, mocsarak</vt:lpstr>
      <vt:lpstr>Nyírségi élőhelyek Lápok</vt:lpstr>
      <vt:lpstr>Nyírségi élőhelyek Lápok</vt:lpstr>
      <vt:lpstr>Nyírségi élőhelyek Láperdők</vt:lpstr>
      <vt:lpstr>Nyírségi élőhelyek Láperdők</vt:lpstr>
      <vt:lpstr>Nyírségi élőhelyek Erdők</vt:lpstr>
      <vt:lpstr>Nyírségi élőhelyek Erdők</vt:lpstr>
      <vt:lpstr>Nyírségi élőhelyek Erdők, erdőssztyepek</vt:lpstr>
      <vt:lpstr>Nyírségi élőhelyek Homoki gyepek, erdőssztyepek</vt:lpstr>
      <vt:lpstr>Nyírségi élőhelyek Szikes tavak, szikes gyepek</vt:lpstr>
      <vt:lpstr>Nyírségi élőhelyek Csatornák</vt:lpstr>
      <vt:lpstr>dia címsor</vt:lpstr>
      <vt:lpstr>PowerPoint bemutató</vt:lpstr>
      <vt:lpstr>KÖSZÖNÖM  A FIGYELMET!</vt:lpstr>
    </vt:vector>
  </TitlesOfParts>
  <Company>novak.adam@gmail.com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LenovoTPX240</cp:lastModifiedBy>
  <cp:revision>55</cp:revision>
  <dcterms:created xsi:type="dcterms:W3CDTF">2014-03-03T11:13:53Z</dcterms:created>
  <dcterms:modified xsi:type="dcterms:W3CDTF">2015-07-22T07:11:04Z</dcterms:modified>
</cp:coreProperties>
</file>